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645" r:id="rId3"/>
    <p:sldId id="646" r:id="rId4"/>
    <p:sldId id="301" r:id="rId5"/>
    <p:sldId id="64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embuka" id="{964213C4-EE28-F944-8149-FC482966B7FC}">
          <p14:sldIdLst>
            <p14:sldId id="256"/>
            <p14:sldId id="645"/>
            <p14:sldId id="646"/>
          </p14:sldIdLst>
        </p14:section>
        <p14:section name="Paparan Materi" id="{8621FC41-DDAD-5A45-B09B-5266707E5C8B}">
          <p14:sldIdLst>
            <p14:sldId id="301"/>
          </p14:sldIdLst>
        </p14:section>
        <p14:section name="Penutup" id="{8619AD79-B449-3546-B21D-1701A283C9BD}">
          <p14:sldIdLst>
            <p14:sldId id="64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AE41"/>
    <a:srgbClr val="24476C"/>
    <a:srgbClr val="F9B63B"/>
    <a:srgbClr val="35A5E0"/>
    <a:srgbClr val="0E3D67"/>
    <a:srgbClr val="5464BE"/>
    <a:srgbClr val="051225"/>
    <a:srgbClr val="66CBE3"/>
    <a:srgbClr val="5564BE"/>
    <a:srgbClr val="E6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01" autoAdjust="0"/>
    <p:restoredTop sz="95137" autoAdjust="0"/>
  </p:normalViewPr>
  <p:slideViewPr>
    <p:cSldViewPr snapToGrid="0">
      <p:cViewPr varScale="1">
        <p:scale>
          <a:sx n="94" d="100"/>
          <a:sy n="94" d="100"/>
        </p:scale>
        <p:origin x="2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435FC09-7C58-374B-862A-F421F38FFE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591B88-42AC-F943-8433-B3B644EAAA1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1C219-E6BD-A546-91FC-FCC1A6868E1A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EF647A-E20B-B84A-830F-6E857CA4650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C4902C-C147-7749-A235-7B17FA0EEBF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9F3FC2-06CE-BD4F-95D6-0963043AED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5701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2B4B90-44E7-3B4D-97FA-CC996F1FCA14}" type="datetimeFigureOut">
              <a:rPr lang="en-US" smtClean="0"/>
              <a:t>11/4/22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F98E94-949A-974D-85C6-4491D2434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6595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98E94-949A-974D-85C6-4491D24348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596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F98E94-949A-974D-85C6-4491D24348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2760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557784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3640515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187315" cy="68580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130970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6387465" y="1243965"/>
            <a:ext cx="2070735" cy="2070736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8724900" y="3552824"/>
            <a:ext cx="2070735" cy="2070736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4025270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736600" y="1160462"/>
            <a:ext cx="4518025" cy="4537075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26632104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362756" y="739378"/>
            <a:ext cx="3466488" cy="5379244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705156" y="3756898"/>
            <a:ext cx="3466488" cy="2361724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8020356" y="739378"/>
            <a:ext cx="3466488" cy="2361724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30675280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5060633" y="1301115"/>
            <a:ext cx="2070735" cy="2070736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7206614" y="1301115"/>
            <a:ext cx="2070735" cy="2070736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9357359" y="1301115"/>
            <a:ext cx="2070735" cy="2070736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5060633" y="3453765"/>
            <a:ext cx="2070735" cy="2070736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7206614" y="3453765"/>
            <a:ext cx="4221482" cy="2070736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735521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688771" y="806330"/>
            <a:ext cx="2576944" cy="258703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420095" y="806330"/>
            <a:ext cx="2576944" cy="258703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88771" y="3559614"/>
            <a:ext cx="2576944" cy="258703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3420095" y="3559614"/>
            <a:ext cx="2576944" cy="258703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20789599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285010" y="2242363"/>
            <a:ext cx="2202264" cy="2210884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2636322" y="2242363"/>
            <a:ext cx="2202264" cy="2210884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4987634" y="2242363"/>
            <a:ext cx="2202264" cy="2210884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7338946" y="2242363"/>
            <a:ext cx="2202264" cy="2210884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690258" y="2242363"/>
            <a:ext cx="2202264" cy="2210884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11387450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2362200" y="2080260"/>
            <a:ext cx="2959100" cy="1679790"/>
          </a:xfrm>
          <a:prstGeom prst="round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2362200" y="4459400"/>
            <a:ext cx="2959100" cy="1679790"/>
          </a:xfrm>
          <a:prstGeom prst="round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32777500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6870700" y="553710"/>
            <a:ext cx="2959100" cy="1679790"/>
          </a:xfrm>
          <a:prstGeom prst="round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870700" y="2932850"/>
            <a:ext cx="2959100" cy="1679790"/>
          </a:xfrm>
          <a:prstGeom prst="round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5168900"/>
            <a:ext cx="12192000" cy="16891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37721271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1396790" y="2143932"/>
            <a:ext cx="1712537" cy="3469564"/>
          </a:xfrm>
          <a:prstGeom prst="roundRect">
            <a:avLst>
              <a:gd name="adj" fmla="val 5600"/>
            </a:avLst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2605692" y="1243661"/>
            <a:ext cx="2151709" cy="4369834"/>
          </a:xfrm>
          <a:prstGeom prst="roundRect">
            <a:avLst>
              <a:gd name="adj" fmla="val 5600"/>
            </a:avLst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2645530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44043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10965111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313380" y="1695735"/>
            <a:ext cx="5721396" cy="3717705"/>
          </a:xfrm>
          <a:prstGeom prst="roundRect">
            <a:avLst>
              <a:gd name="adj" fmla="val 1861"/>
            </a:avLst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3904224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229100" y="2314575"/>
            <a:ext cx="3724275" cy="211455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32597521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8257120" y="944118"/>
            <a:ext cx="2446640" cy="4969764"/>
          </a:xfrm>
          <a:prstGeom prst="roundRect">
            <a:avLst>
              <a:gd name="adj" fmla="val 5600"/>
            </a:avLst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23662621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15531254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7004685" y="0"/>
            <a:ext cx="5187315" cy="68580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15643301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187315" cy="68580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5748127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7004685" y="0"/>
            <a:ext cx="5187315" cy="68580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21208644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187315" cy="68580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11253642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7556500" y="0"/>
            <a:ext cx="4635500" cy="68580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28422656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276606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524403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6709410" y="0"/>
            <a:ext cx="5482590" cy="68580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32035698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2689860" y="1217295"/>
            <a:ext cx="6812280" cy="2554605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2441801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737610" cy="68580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1351533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26289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1567597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841374"/>
            <a:ext cx="3105583" cy="5240339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105583" y="841373"/>
            <a:ext cx="3105583" cy="5240339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1006900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762500" cy="6858000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813709" y="3783330"/>
            <a:ext cx="1897582" cy="1908810"/>
          </a:xfrm>
          <a:prstGeom prst="ellipse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2264712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2207910" y="1938856"/>
            <a:ext cx="1756379" cy="1690947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5217809" y="1938855"/>
            <a:ext cx="1756379" cy="1690947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8227710" y="1938854"/>
            <a:ext cx="1756379" cy="1690947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3442582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996330" y="2247466"/>
            <a:ext cx="2272650" cy="2395555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3640470" y="2247465"/>
            <a:ext cx="2272650" cy="2395555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6284610" y="2247465"/>
            <a:ext cx="2272650" cy="2395555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928750" y="2247464"/>
            <a:ext cx="2272650" cy="2395555"/>
          </a:xfrm>
          <a:prstGeom prst="rect">
            <a:avLst/>
          </a:prstGeom>
          <a:pattFill prst="pct5">
            <a:fgClr>
              <a:schemeClr val="bg2">
                <a:lumMod val="25000"/>
              </a:schemeClr>
            </a:fgClr>
            <a:bgClr>
              <a:schemeClr val="bg2">
                <a:lumMod val="75000"/>
              </a:schemeClr>
            </a:bgClr>
          </a:patt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Picture Icon or Drag Your Purpose Photo Here</a:t>
            </a:r>
          </a:p>
        </p:txBody>
      </p:sp>
    </p:spTree>
    <p:extLst>
      <p:ext uri="{BB962C8B-B14F-4D97-AF65-F5344CB8AC3E}">
        <p14:creationId xmlns:p14="http://schemas.microsoft.com/office/powerpoint/2010/main" val="1451124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9E759A-047E-3A4B-A773-040B1592D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90500" y="2863850"/>
            <a:ext cx="40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EEFD3-E4FF-D844-9D59-5C541D5180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189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6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7" r:id="rId28"/>
    <p:sldLayoutId id="2147483676" r:id="rId29"/>
    <p:sldLayoutId id="2147483678" r:id="rId3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9C27CAF-18D5-9D44-AC78-B6CD1FD23A95}"/>
              </a:ext>
            </a:extLst>
          </p:cNvPr>
          <p:cNvSpPr txBox="1"/>
          <p:nvPr/>
        </p:nvSpPr>
        <p:spPr>
          <a:xfrm>
            <a:off x="323262" y="2588245"/>
            <a:ext cx="5123682" cy="669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GB" sz="28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</a:t>
            </a:r>
            <a:r>
              <a:rPr lang="en-GB" sz="2800" b="1" dirty="0" err="1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Judul</a:t>
            </a:r>
            <a:r>
              <a:rPr lang="en-GB" sz="2800" b="1" dirty="0">
                <a:solidFill>
                  <a:srgbClr val="00206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DA86A6-3B16-EB43-83D6-AB739A850C05}"/>
              </a:ext>
            </a:extLst>
          </p:cNvPr>
          <p:cNvSpPr txBox="1"/>
          <p:nvPr/>
        </p:nvSpPr>
        <p:spPr>
          <a:xfrm>
            <a:off x="323262" y="3258044"/>
            <a:ext cx="5123682" cy="5048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GB" sz="2000" b="1" dirty="0">
                <a:solidFill>
                  <a:srgbClr val="5464B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[Nama </a:t>
            </a:r>
            <a:r>
              <a:rPr lang="en-GB" sz="2000" b="1" dirty="0" err="1">
                <a:solidFill>
                  <a:srgbClr val="5464B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Grup</a:t>
            </a:r>
            <a:r>
              <a:rPr lang="en-GB" sz="2000" b="1" dirty="0">
                <a:solidFill>
                  <a:srgbClr val="5464B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87693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4661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8169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FE7FFE0-3711-384F-BBA7-266F29826719}"/>
              </a:ext>
            </a:extLst>
          </p:cNvPr>
          <p:cNvSpPr txBox="1"/>
          <p:nvPr/>
        </p:nvSpPr>
        <p:spPr>
          <a:xfrm>
            <a:off x="702489" y="1457811"/>
            <a:ext cx="1217751" cy="380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400" b="1" dirty="0">
                <a:solidFill>
                  <a:srgbClr val="403D5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1383-164F-7C4D-946E-32EDF455DF1D}"/>
              </a:ext>
            </a:extLst>
          </p:cNvPr>
          <p:cNvSpPr txBox="1"/>
          <p:nvPr/>
        </p:nvSpPr>
        <p:spPr>
          <a:xfrm>
            <a:off x="702489" y="1777056"/>
            <a:ext cx="484290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3200" dirty="0">
                <a:solidFill>
                  <a:srgbClr val="5564B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 Bab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F47A7B-32CA-1048-94EB-AF589818BCEF}"/>
              </a:ext>
            </a:extLst>
          </p:cNvPr>
          <p:cNvSpPr txBox="1"/>
          <p:nvPr/>
        </p:nvSpPr>
        <p:spPr>
          <a:xfrm>
            <a:off x="702489" y="2617759"/>
            <a:ext cx="10787146" cy="3810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GB" sz="1400" dirty="0" err="1">
                <a:solidFill>
                  <a:srgbClr val="403D5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Materi</a:t>
            </a:r>
            <a:endParaRPr lang="en-GB" sz="1400" dirty="0">
              <a:solidFill>
                <a:srgbClr val="403D5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265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71549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19149</TotalTime>
  <Words>13</Words>
  <Application>Microsoft Macintosh PowerPoint</Application>
  <PresentationFormat>Widescreen</PresentationFormat>
  <Paragraphs>7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rafli</dc:creator>
  <cp:lastModifiedBy>Microsoft Office User</cp:lastModifiedBy>
  <cp:revision>290</cp:revision>
  <cp:lastPrinted>2022-10-27T11:27:07Z</cp:lastPrinted>
  <dcterms:created xsi:type="dcterms:W3CDTF">2021-08-09T07:09:01Z</dcterms:created>
  <dcterms:modified xsi:type="dcterms:W3CDTF">2022-11-04T09:48:42Z</dcterms:modified>
</cp:coreProperties>
</file>

<file path=docProps/thumbnail.jpeg>
</file>